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6" r:id="rId14"/>
    <p:sldId id="277" r:id="rId15"/>
    <p:sldId id="279" r:id="rId16"/>
    <p:sldId id="272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965157C-9277-4ACD-A729-E64A65FD1883}">
          <p14:sldIdLst>
            <p14:sldId id="275"/>
            <p14:sldId id="257"/>
            <p14:sldId id="258"/>
            <p14:sldId id="259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6"/>
            <p14:sldId id="277"/>
            <p14:sldId id="279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C3B0A-B426-44DD-ACC8-9B4D6349DA28}" v="37" dt="2023-11-06T20:22:33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93" autoAdjust="0"/>
  </p:normalViewPr>
  <p:slideViewPr>
    <p:cSldViewPr>
      <p:cViewPr>
        <p:scale>
          <a:sx n="98" d="100"/>
          <a:sy n="98" d="100"/>
        </p:scale>
        <p:origin x="18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olden" userId="f4bd70ff-c9f9-4205-981d-4091d6d3a34a" providerId="ADAL" clId="{2D0C3B0A-B426-44DD-ACC8-9B4D6349DA28}"/>
    <pc:docChg chg="undo custSel modSld sldOrd">
      <pc:chgData name="David Golden" userId="f4bd70ff-c9f9-4205-981d-4091d6d3a34a" providerId="ADAL" clId="{2D0C3B0A-B426-44DD-ACC8-9B4D6349DA28}" dt="2023-11-06T20:22:43.719" v="739" actId="1076"/>
      <pc:docMkLst>
        <pc:docMk/>
      </pc:docMkLst>
      <pc:sldChg chg="addSp delSp modSp mod">
        <pc:chgData name="David Golden" userId="f4bd70ff-c9f9-4205-981d-4091d6d3a34a" providerId="ADAL" clId="{2D0C3B0A-B426-44DD-ACC8-9B4D6349DA28}" dt="2023-11-06T19:25:47.967" v="202" actId="1076"/>
        <pc:sldMkLst>
          <pc:docMk/>
          <pc:sldMk cId="0" sldId="258"/>
        </pc:sldMkLst>
        <pc:spChg chg="mod">
          <ac:chgData name="David Golden" userId="f4bd70ff-c9f9-4205-981d-4091d6d3a34a" providerId="ADAL" clId="{2D0C3B0A-B426-44DD-ACC8-9B4D6349DA28}" dt="2023-11-06T19:24:34.616" v="196" actId="20577"/>
          <ac:spMkLst>
            <pc:docMk/>
            <pc:sldMk cId="0" sldId="258"/>
            <ac:spMk id="3" creationId="{00000000-0000-0000-0000-000000000000}"/>
          </ac:spMkLst>
        </pc:spChg>
        <pc:graphicFrameChg chg="add del mod">
          <ac:chgData name="David Golden" userId="f4bd70ff-c9f9-4205-981d-4091d6d3a34a" providerId="ADAL" clId="{2D0C3B0A-B426-44DD-ACC8-9B4D6349DA28}" dt="2023-11-06T19:22:47.730" v="34"/>
          <ac:graphicFrameMkLst>
            <pc:docMk/>
            <pc:sldMk cId="0" sldId="258"/>
            <ac:graphicFrameMk id="2" creationId="{0EF780F3-5D34-404B-4DEB-219167FB2308}"/>
          </ac:graphicFrameMkLst>
        </pc:graphicFrameChg>
        <pc:graphicFrameChg chg="add del mod">
          <ac:chgData name="David Golden" userId="f4bd70ff-c9f9-4205-981d-4091d6d3a34a" providerId="ADAL" clId="{2D0C3B0A-B426-44DD-ACC8-9B4D6349DA28}" dt="2023-11-06T19:23:41.027" v="41"/>
          <ac:graphicFrameMkLst>
            <pc:docMk/>
            <pc:sldMk cId="0" sldId="258"/>
            <ac:graphicFrameMk id="5" creationId="{E2960CDD-2FAA-AD23-0C44-33127D2C0383}"/>
          </ac:graphicFrameMkLst>
        </pc:graphicFrameChg>
        <pc:graphicFrameChg chg="add del mod">
          <ac:chgData name="David Golden" userId="f4bd70ff-c9f9-4205-981d-4091d6d3a34a" providerId="ADAL" clId="{2D0C3B0A-B426-44DD-ACC8-9B4D6349DA28}" dt="2023-11-06T19:25:31.714" v="199"/>
          <ac:graphicFrameMkLst>
            <pc:docMk/>
            <pc:sldMk cId="0" sldId="258"/>
            <ac:graphicFrameMk id="8" creationId="{6D6CEEA1-AB7A-708F-B8E9-48A817BBBEBB}"/>
          </ac:graphicFrameMkLst>
        </pc:graphicFrameChg>
        <pc:picChg chg="add del mod">
          <ac:chgData name="David Golden" userId="f4bd70ff-c9f9-4205-981d-4091d6d3a34a" providerId="ADAL" clId="{2D0C3B0A-B426-44DD-ACC8-9B4D6349DA28}" dt="2023-11-06T19:23:06.631" v="39" actId="478"/>
          <ac:picMkLst>
            <pc:docMk/>
            <pc:sldMk cId="0" sldId="258"/>
            <ac:picMk id="4" creationId="{8361F6CF-FE33-EE80-85D1-5B672D010CE2}"/>
          </ac:picMkLst>
        </pc:picChg>
        <pc:picChg chg="add del">
          <ac:chgData name="David Golden" userId="f4bd70ff-c9f9-4205-981d-4091d6d3a34a" providerId="ADAL" clId="{2D0C3B0A-B426-44DD-ACC8-9B4D6349DA28}" dt="2023-11-06T19:25:28.643" v="197" actId="478"/>
          <ac:picMkLst>
            <pc:docMk/>
            <pc:sldMk cId="0" sldId="258"/>
            <ac:picMk id="6" creationId="{41016A9B-99A6-C5F7-4344-D50BC0609082}"/>
          </ac:picMkLst>
        </pc:picChg>
        <pc:picChg chg="add mod">
          <ac:chgData name="David Golden" userId="f4bd70ff-c9f9-4205-981d-4091d6d3a34a" providerId="ADAL" clId="{2D0C3B0A-B426-44DD-ACC8-9B4D6349DA28}" dt="2023-11-06T19:25:47.967" v="202" actId="1076"/>
          <ac:picMkLst>
            <pc:docMk/>
            <pc:sldMk cId="0" sldId="258"/>
            <ac:picMk id="9" creationId="{3AAED7E3-0373-6D75-E0D1-16B9A79EF6DF}"/>
          </ac:picMkLst>
        </pc:picChg>
      </pc:sldChg>
      <pc:sldChg chg="modSp mod">
        <pc:chgData name="David Golden" userId="f4bd70ff-c9f9-4205-981d-4091d6d3a34a" providerId="ADAL" clId="{2D0C3B0A-B426-44DD-ACC8-9B4D6349DA28}" dt="2023-11-06T19:27:35.547" v="203" actId="20577"/>
        <pc:sldMkLst>
          <pc:docMk/>
          <pc:sldMk cId="0" sldId="263"/>
        </pc:sldMkLst>
        <pc:spChg chg="mod">
          <ac:chgData name="David Golden" userId="f4bd70ff-c9f9-4205-981d-4091d6d3a34a" providerId="ADAL" clId="{2D0C3B0A-B426-44DD-ACC8-9B4D6349DA28}" dt="2023-11-06T19:27:35.547" v="203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David Golden" userId="f4bd70ff-c9f9-4205-981d-4091d6d3a34a" providerId="ADAL" clId="{2D0C3B0A-B426-44DD-ACC8-9B4D6349DA28}" dt="2023-11-06T19:28:31.987" v="208" actId="20577"/>
        <pc:sldMkLst>
          <pc:docMk/>
          <pc:sldMk cId="0" sldId="264"/>
        </pc:sldMkLst>
        <pc:spChg chg="mod">
          <ac:chgData name="David Golden" userId="f4bd70ff-c9f9-4205-981d-4091d6d3a34a" providerId="ADAL" clId="{2D0C3B0A-B426-44DD-ACC8-9B4D6349DA28}" dt="2023-11-06T19:28:31.987" v="208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David Golden" userId="f4bd70ff-c9f9-4205-981d-4091d6d3a34a" providerId="ADAL" clId="{2D0C3B0A-B426-44DD-ACC8-9B4D6349DA28}" dt="2023-11-06T19:29:38.463" v="217" actId="20577"/>
        <pc:sldMkLst>
          <pc:docMk/>
          <pc:sldMk cId="0" sldId="265"/>
        </pc:sldMkLst>
        <pc:spChg chg="mod">
          <ac:chgData name="David Golden" userId="f4bd70ff-c9f9-4205-981d-4091d6d3a34a" providerId="ADAL" clId="{2D0C3B0A-B426-44DD-ACC8-9B4D6349DA28}" dt="2023-11-06T19:29:38.463" v="217" actId="20577"/>
          <ac:spMkLst>
            <pc:docMk/>
            <pc:sldMk cId="0" sldId="265"/>
            <ac:spMk id="3" creationId="{00000000-0000-0000-0000-000000000000}"/>
          </ac:spMkLst>
        </pc:spChg>
      </pc:sldChg>
      <pc:sldChg chg="modSp mod">
        <pc:chgData name="David Golden" userId="f4bd70ff-c9f9-4205-981d-4091d6d3a34a" providerId="ADAL" clId="{2D0C3B0A-B426-44DD-ACC8-9B4D6349DA28}" dt="2023-11-06T19:32:27.885" v="335" actId="20577"/>
        <pc:sldMkLst>
          <pc:docMk/>
          <pc:sldMk cId="0" sldId="266"/>
        </pc:sldMkLst>
        <pc:spChg chg="mod">
          <ac:chgData name="David Golden" userId="f4bd70ff-c9f9-4205-981d-4091d6d3a34a" providerId="ADAL" clId="{2D0C3B0A-B426-44DD-ACC8-9B4D6349DA28}" dt="2023-11-06T19:32:27.885" v="335" actId="20577"/>
          <ac:spMkLst>
            <pc:docMk/>
            <pc:sldMk cId="0" sldId="266"/>
            <ac:spMk id="3" creationId="{00000000-0000-0000-0000-000000000000}"/>
          </ac:spMkLst>
        </pc:spChg>
      </pc:sldChg>
      <pc:sldChg chg="addSp delSp modSp mod">
        <pc:chgData name="David Golden" userId="f4bd70ff-c9f9-4205-981d-4091d6d3a34a" providerId="ADAL" clId="{2D0C3B0A-B426-44DD-ACC8-9B4D6349DA28}" dt="2023-11-06T19:38:41.771" v="538" actId="14100"/>
        <pc:sldMkLst>
          <pc:docMk/>
          <pc:sldMk cId="0" sldId="267"/>
        </pc:sldMkLst>
        <pc:spChg chg="del">
          <ac:chgData name="David Golden" userId="f4bd70ff-c9f9-4205-981d-4091d6d3a34a" providerId="ADAL" clId="{2D0C3B0A-B426-44DD-ACC8-9B4D6349DA28}" dt="2023-11-06T19:38:24.482" v="523" actId="478"/>
          <ac:spMkLst>
            <pc:docMk/>
            <pc:sldMk cId="0" sldId="267"/>
            <ac:spMk id="2" creationId="{00000000-0000-0000-0000-000000000000}"/>
          </ac:spMkLst>
        </pc:spChg>
        <pc:spChg chg="mod">
          <ac:chgData name="David Golden" userId="f4bd70ff-c9f9-4205-981d-4091d6d3a34a" providerId="ADAL" clId="{2D0C3B0A-B426-44DD-ACC8-9B4D6349DA28}" dt="2023-11-06T19:38:41.771" v="538" actId="14100"/>
          <ac:spMkLst>
            <pc:docMk/>
            <pc:sldMk cId="0" sldId="267"/>
            <ac:spMk id="3" creationId="{00000000-0000-0000-0000-000000000000}"/>
          </ac:spMkLst>
        </pc:spChg>
        <pc:spChg chg="add del mod">
          <ac:chgData name="David Golden" userId="f4bd70ff-c9f9-4205-981d-4091d6d3a34a" providerId="ADAL" clId="{2D0C3B0A-B426-44DD-ACC8-9B4D6349DA28}" dt="2023-11-06T19:38:25.437" v="524" actId="478"/>
          <ac:spMkLst>
            <pc:docMk/>
            <pc:sldMk cId="0" sldId="267"/>
            <ac:spMk id="5" creationId="{385C6D17-455E-F6E0-4FFD-7FAFD5CB994B}"/>
          </ac:spMkLst>
        </pc:spChg>
        <pc:spChg chg="add mod">
          <ac:chgData name="David Golden" userId="f4bd70ff-c9f9-4205-981d-4091d6d3a34a" providerId="ADAL" clId="{2D0C3B0A-B426-44DD-ACC8-9B4D6349DA28}" dt="2023-11-06T19:38:31.947" v="536" actId="20577"/>
          <ac:spMkLst>
            <pc:docMk/>
            <pc:sldMk cId="0" sldId="267"/>
            <ac:spMk id="6" creationId="{D85F0402-1974-1A93-BC46-0D6C7EC92990}"/>
          </ac:spMkLst>
        </pc:spChg>
      </pc:sldChg>
      <pc:sldChg chg="addSp delSp modSp mod">
        <pc:chgData name="David Golden" userId="f4bd70ff-c9f9-4205-981d-4091d6d3a34a" providerId="ADAL" clId="{2D0C3B0A-B426-44DD-ACC8-9B4D6349DA28}" dt="2023-11-06T19:38:56.938" v="541" actId="14100"/>
        <pc:sldMkLst>
          <pc:docMk/>
          <pc:sldMk cId="0" sldId="268"/>
        </pc:sldMkLst>
        <pc:spChg chg="del">
          <ac:chgData name="David Golden" userId="f4bd70ff-c9f9-4205-981d-4091d6d3a34a" providerId="ADAL" clId="{2D0C3B0A-B426-44DD-ACC8-9B4D6349DA28}" dt="2023-11-06T19:38:08.772" v="504" actId="478"/>
          <ac:spMkLst>
            <pc:docMk/>
            <pc:sldMk cId="0" sldId="268"/>
            <ac:spMk id="2" creationId="{00000000-0000-0000-0000-000000000000}"/>
          </ac:spMkLst>
        </pc:spChg>
        <pc:spChg chg="mod">
          <ac:chgData name="David Golden" userId="f4bd70ff-c9f9-4205-981d-4091d6d3a34a" providerId="ADAL" clId="{2D0C3B0A-B426-44DD-ACC8-9B4D6349DA28}" dt="2023-11-06T19:38:56.938" v="541" actId="14100"/>
          <ac:spMkLst>
            <pc:docMk/>
            <pc:sldMk cId="0" sldId="268"/>
            <ac:spMk id="3" creationId="{00000000-0000-0000-0000-000000000000}"/>
          </ac:spMkLst>
        </pc:spChg>
        <pc:spChg chg="add del mod">
          <ac:chgData name="David Golden" userId="f4bd70ff-c9f9-4205-981d-4091d6d3a34a" providerId="ADAL" clId="{2D0C3B0A-B426-44DD-ACC8-9B4D6349DA28}" dt="2023-11-06T19:38:12.153" v="505" actId="478"/>
          <ac:spMkLst>
            <pc:docMk/>
            <pc:sldMk cId="0" sldId="268"/>
            <ac:spMk id="5" creationId="{142AAD17-F06E-DC14-0B1B-17BF9BE5D204}"/>
          </ac:spMkLst>
        </pc:spChg>
        <pc:spChg chg="add mod">
          <ac:chgData name="David Golden" userId="f4bd70ff-c9f9-4205-981d-4091d6d3a34a" providerId="ADAL" clId="{2D0C3B0A-B426-44DD-ACC8-9B4D6349DA28}" dt="2023-11-06T19:38:18.820" v="522" actId="20577"/>
          <ac:spMkLst>
            <pc:docMk/>
            <pc:sldMk cId="0" sldId="268"/>
            <ac:spMk id="6" creationId="{8160B2C4-547B-A7E5-E927-49F6668CFE43}"/>
          </ac:spMkLst>
        </pc:spChg>
      </pc:sldChg>
      <pc:sldChg chg="addSp delSp modSp mod">
        <pc:chgData name="David Golden" userId="f4bd70ff-c9f9-4205-981d-4091d6d3a34a" providerId="ADAL" clId="{2D0C3B0A-B426-44DD-ACC8-9B4D6349DA28}" dt="2023-11-06T19:38:46.199" v="539" actId="14100"/>
        <pc:sldMkLst>
          <pc:docMk/>
          <pc:sldMk cId="0" sldId="269"/>
        </pc:sldMkLst>
        <pc:spChg chg="del mod">
          <ac:chgData name="David Golden" userId="f4bd70ff-c9f9-4205-981d-4091d6d3a34a" providerId="ADAL" clId="{2D0C3B0A-B426-44DD-ACC8-9B4D6349DA28}" dt="2023-11-06T19:37:58.802" v="502" actId="478"/>
          <ac:spMkLst>
            <pc:docMk/>
            <pc:sldMk cId="0" sldId="269"/>
            <ac:spMk id="2" creationId="{00000000-0000-0000-0000-000000000000}"/>
          </ac:spMkLst>
        </pc:spChg>
        <pc:spChg chg="mod">
          <ac:chgData name="David Golden" userId="f4bd70ff-c9f9-4205-981d-4091d6d3a34a" providerId="ADAL" clId="{2D0C3B0A-B426-44DD-ACC8-9B4D6349DA28}" dt="2023-11-06T19:38:46.199" v="539" actId="14100"/>
          <ac:spMkLst>
            <pc:docMk/>
            <pc:sldMk cId="0" sldId="269"/>
            <ac:spMk id="3" creationId="{00000000-0000-0000-0000-000000000000}"/>
          </ac:spMkLst>
        </pc:spChg>
        <pc:spChg chg="add mod">
          <ac:chgData name="David Golden" userId="f4bd70ff-c9f9-4205-981d-4091d6d3a34a" providerId="ADAL" clId="{2D0C3B0A-B426-44DD-ACC8-9B4D6349DA28}" dt="2023-11-06T19:37:55.568" v="501"/>
          <ac:spMkLst>
            <pc:docMk/>
            <pc:sldMk cId="0" sldId="269"/>
            <ac:spMk id="4" creationId="{DB33810D-C8B8-6FFD-FD82-77B917A3B43C}"/>
          </ac:spMkLst>
        </pc:spChg>
        <pc:spChg chg="add del mod">
          <ac:chgData name="David Golden" userId="f4bd70ff-c9f9-4205-981d-4091d6d3a34a" providerId="ADAL" clId="{2D0C3B0A-B426-44DD-ACC8-9B4D6349DA28}" dt="2023-11-06T19:38:00.953" v="503" actId="478"/>
          <ac:spMkLst>
            <pc:docMk/>
            <pc:sldMk cId="0" sldId="269"/>
            <ac:spMk id="6" creationId="{4492B1B4-1032-D863-AA51-8A329DBCFDE9}"/>
          </ac:spMkLst>
        </pc:spChg>
      </pc:sldChg>
      <pc:sldChg chg="modSp mod">
        <pc:chgData name="David Golden" userId="f4bd70ff-c9f9-4205-981d-4091d6d3a34a" providerId="ADAL" clId="{2D0C3B0A-B426-44DD-ACC8-9B4D6349DA28}" dt="2023-11-06T19:38:50.432" v="540" actId="14100"/>
        <pc:sldMkLst>
          <pc:docMk/>
          <pc:sldMk cId="0" sldId="270"/>
        </pc:sldMkLst>
        <pc:spChg chg="mod">
          <ac:chgData name="David Golden" userId="f4bd70ff-c9f9-4205-981d-4091d6d3a34a" providerId="ADAL" clId="{2D0C3B0A-B426-44DD-ACC8-9B4D6349DA28}" dt="2023-11-06T19:37:31.372" v="499" actId="1076"/>
          <ac:spMkLst>
            <pc:docMk/>
            <pc:sldMk cId="0" sldId="270"/>
            <ac:spMk id="2" creationId="{00000000-0000-0000-0000-000000000000}"/>
          </ac:spMkLst>
        </pc:spChg>
        <pc:spChg chg="mod">
          <ac:chgData name="David Golden" userId="f4bd70ff-c9f9-4205-981d-4091d6d3a34a" providerId="ADAL" clId="{2D0C3B0A-B426-44DD-ACC8-9B4D6349DA28}" dt="2023-11-06T19:38:50.432" v="540" actId="14100"/>
          <ac:spMkLst>
            <pc:docMk/>
            <pc:sldMk cId="0" sldId="270"/>
            <ac:spMk id="3" creationId="{00000000-0000-0000-0000-000000000000}"/>
          </ac:spMkLst>
        </pc:spChg>
      </pc:sldChg>
      <pc:sldChg chg="modSp mod">
        <pc:chgData name="David Golden" userId="f4bd70ff-c9f9-4205-981d-4091d6d3a34a" providerId="ADAL" clId="{2D0C3B0A-B426-44DD-ACC8-9B4D6349DA28}" dt="2023-11-06T20:05:54.330" v="698" actId="20577"/>
        <pc:sldMkLst>
          <pc:docMk/>
          <pc:sldMk cId="0" sldId="272"/>
        </pc:sldMkLst>
        <pc:spChg chg="mod">
          <ac:chgData name="David Golden" userId="f4bd70ff-c9f9-4205-981d-4091d6d3a34a" providerId="ADAL" clId="{2D0C3B0A-B426-44DD-ACC8-9B4D6349DA28}" dt="2023-11-06T20:05:54.330" v="698" actId="20577"/>
          <ac:spMkLst>
            <pc:docMk/>
            <pc:sldMk cId="0" sldId="272"/>
            <ac:spMk id="3" creationId="{00000000-0000-0000-0000-000000000000}"/>
          </ac:spMkLst>
        </pc:spChg>
      </pc:sldChg>
      <pc:sldChg chg="addSp delSp modSp mod">
        <pc:chgData name="David Golden" userId="f4bd70ff-c9f9-4205-981d-4091d6d3a34a" providerId="ADAL" clId="{2D0C3B0A-B426-44DD-ACC8-9B4D6349DA28}" dt="2023-11-06T19:37:25.515" v="498" actId="1076"/>
        <pc:sldMkLst>
          <pc:docMk/>
          <pc:sldMk cId="2931260663" sldId="276"/>
        </pc:sldMkLst>
        <pc:spChg chg="add mod">
          <ac:chgData name="David Golden" userId="f4bd70ff-c9f9-4205-981d-4091d6d3a34a" providerId="ADAL" clId="{2D0C3B0A-B426-44DD-ACC8-9B4D6349DA28}" dt="2023-11-06T19:37:25.515" v="498" actId="1076"/>
          <ac:spMkLst>
            <pc:docMk/>
            <pc:sldMk cId="2931260663" sldId="276"/>
            <ac:spMk id="4" creationId="{F1B96D22-A584-F99C-59E0-431E4FDB6097}"/>
          </ac:spMkLst>
        </pc:spChg>
        <pc:graphicFrameChg chg="add del mod">
          <ac:chgData name="David Golden" userId="f4bd70ff-c9f9-4205-981d-4091d6d3a34a" providerId="ADAL" clId="{2D0C3B0A-B426-44DD-ACC8-9B4D6349DA28}" dt="2023-11-06T19:35:32.967" v="451"/>
          <ac:graphicFrameMkLst>
            <pc:docMk/>
            <pc:sldMk cId="2931260663" sldId="276"/>
            <ac:graphicFrameMk id="2" creationId="{4223C814-8B2C-CFAE-BC75-EFAF217F6E0A}"/>
          </ac:graphicFrameMkLst>
        </pc:graphicFrameChg>
        <pc:picChg chg="add mod">
          <ac:chgData name="David Golden" userId="f4bd70ff-c9f9-4205-981d-4091d6d3a34a" providerId="ADAL" clId="{2D0C3B0A-B426-44DD-ACC8-9B4D6349DA28}" dt="2023-11-06T19:35:38.049" v="454" actId="1076"/>
          <ac:picMkLst>
            <pc:docMk/>
            <pc:sldMk cId="2931260663" sldId="276"/>
            <ac:picMk id="3" creationId="{CF233C1E-073E-B21B-3D6A-543AB4128061}"/>
          </ac:picMkLst>
        </pc:picChg>
        <pc:picChg chg="del">
          <ac:chgData name="David Golden" userId="f4bd70ff-c9f9-4205-981d-4091d6d3a34a" providerId="ADAL" clId="{2D0C3B0A-B426-44DD-ACC8-9B4D6349DA28}" dt="2023-11-06T19:35:27.564" v="445" actId="478"/>
          <ac:picMkLst>
            <pc:docMk/>
            <pc:sldMk cId="2931260663" sldId="276"/>
            <ac:picMk id="12" creationId="{46EA963F-DF94-649A-CF9B-E95CF3D1D947}"/>
          </ac:picMkLst>
        </pc:picChg>
      </pc:sldChg>
      <pc:sldChg chg="addSp delSp modSp mod">
        <pc:chgData name="David Golden" userId="f4bd70ff-c9f9-4205-981d-4091d6d3a34a" providerId="ADAL" clId="{2D0C3B0A-B426-44DD-ACC8-9B4D6349DA28}" dt="2023-11-06T19:39:42.501" v="547" actId="1076"/>
        <pc:sldMkLst>
          <pc:docMk/>
          <pc:sldMk cId="3090988587" sldId="277"/>
        </pc:sldMkLst>
        <pc:spChg chg="add mod">
          <ac:chgData name="David Golden" userId="f4bd70ff-c9f9-4205-981d-4091d6d3a34a" providerId="ADAL" clId="{2D0C3B0A-B426-44DD-ACC8-9B4D6349DA28}" dt="2023-11-06T19:37:21.181" v="497" actId="1076"/>
          <ac:spMkLst>
            <pc:docMk/>
            <pc:sldMk cId="3090988587" sldId="277"/>
            <ac:spMk id="2" creationId="{BB4579C5-0F38-BDA8-01CF-AC3AA4834BC0}"/>
          </ac:spMkLst>
        </pc:spChg>
        <pc:graphicFrameChg chg="add del mod">
          <ac:chgData name="David Golden" userId="f4bd70ff-c9f9-4205-981d-4091d6d3a34a" providerId="ADAL" clId="{2D0C3B0A-B426-44DD-ACC8-9B4D6349DA28}" dt="2023-11-06T19:39:29.704" v="543"/>
          <ac:graphicFrameMkLst>
            <pc:docMk/>
            <pc:sldMk cId="3090988587" sldId="277"/>
            <ac:graphicFrameMk id="3" creationId="{D31C8E7A-B30A-A998-75B7-8622CF4FE800}"/>
          </ac:graphicFrameMkLst>
        </pc:graphicFrameChg>
        <pc:picChg chg="add mod">
          <ac:chgData name="David Golden" userId="f4bd70ff-c9f9-4205-981d-4091d6d3a34a" providerId="ADAL" clId="{2D0C3B0A-B426-44DD-ACC8-9B4D6349DA28}" dt="2023-11-06T19:39:42.501" v="547" actId="1076"/>
          <ac:picMkLst>
            <pc:docMk/>
            <pc:sldMk cId="3090988587" sldId="277"/>
            <ac:picMk id="4" creationId="{AF6B27FA-45DB-84C2-52C8-46D7F8D8C236}"/>
          </ac:picMkLst>
        </pc:picChg>
        <pc:picChg chg="del">
          <ac:chgData name="David Golden" userId="f4bd70ff-c9f9-4205-981d-4091d6d3a34a" providerId="ADAL" clId="{2D0C3B0A-B426-44DD-ACC8-9B4D6349DA28}" dt="2023-11-06T19:36:34.671" v="455" actId="478"/>
          <ac:picMkLst>
            <pc:docMk/>
            <pc:sldMk cId="3090988587" sldId="277"/>
            <ac:picMk id="6" creationId="{1CEF40B7-DE5B-579C-74AE-BEA54881C0DA}"/>
          </ac:picMkLst>
        </pc:picChg>
      </pc:sldChg>
      <pc:sldChg chg="addSp delSp modSp mod ord">
        <pc:chgData name="David Golden" userId="f4bd70ff-c9f9-4205-981d-4091d6d3a34a" providerId="ADAL" clId="{2D0C3B0A-B426-44DD-ACC8-9B4D6349DA28}" dt="2023-11-06T20:22:43.719" v="739" actId="1076"/>
        <pc:sldMkLst>
          <pc:docMk/>
          <pc:sldMk cId="1718495527" sldId="279"/>
        </pc:sldMkLst>
        <pc:spChg chg="add mod">
          <ac:chgData name="David Golden" userId="f4bd70ff-c9f9-4205-981d-4091d6d3a34a" providerId="ADAL" clId="{2D0C3B0A-B426-44DD-ACC8-9B4D6349DA28}" dt="2023-11-06T19:40:34.773" v="578" actId="20577"/>
          <ac:spMkLst>
            <pc:docMk/>
            <pc:sldMk cId="1718495527" sldId="279"/>
            <ac:spMk id="2" creationId="{0AB40B6C-E8F6-C567-B125-D2AA15099259}"/>
          </ac:spMkLst>
        </pc:spChg>
        <pc:spChg chg="add del mod">
          <ac:chgData name="David Golden" userId="f4bd70ff-c9f9-4205-981d-4091d6d3a34a" providerId="ADAL" clId="{2D0C3B0A-B426-44DD-ACC8-9B4D6349DA28}" dt="2023-11-06T20:18:57.618" v="718" actId="478"/>
          <ac:spMkLst>
            <pc:docMk/>
            <pc:sldMk cId="1718495527" sldId="279"/>
            <ac:spMk id="6" creationId="{1FE7AED8-179A-0BCC-36F6-0D5F2033840A}"/>
          </ac:spMkLst>
        </pc:spChg>
        <pc:spChg chg="add del mod">
          <ac:chgData name="David Golden" userId="f4bd70ff-c9f9-4205-981d-4091d6d3a34a" providerId="ADAL" clId="{2D0C3B0A-B426-44DD-ACC8-9B4D6349DA28}" dt="2023-11-06T20:19:45.494" v="723" actId="478"/>
          <ac:spMkLst>
            <pc:docMk/>
            <pc:sldMk cId="1718495527" sldId="279"/>
            <ac:spMk id="7" creationId="{DE6CF2BF-A4A8-F60F-FE35-0D0C3F733849}"/>
          </ac:spMkLst>
        </pc:spChg>
        <pc:spChg chg="add del mod">
          <ac:chgData name="David Golden" userId="f4bd70ff-c9f9-4205-981d-4091d6d3a34a" providerId="ADAL" clId="{2D0C3B0A-B426-44DD-ACC8-9B4D6349DA28}" dt="2023-11-06T20:21:05.050" v="733" actId="478"/>
          <ac:spMkLst>
            <pc:docMk/>
            <pc:sldMk cId="1718495527" sldId="279"/>
            <ac:spMk id="8" creationId="{B06725F7-758D-81D2-C9C2-DCE9FB75956A}"/>
          </ac:spMkLst>
        </pc:spChg>
        <pc:graphicFrameChg chg="add del mod">
          <ac:chgData name="David Golden" userId="f4bd70ff-c9f9-4205-981d-4091d6d3a34a" providerId="ADAL" clId="{2D0C3B0A-B426-44DD-ACC8-9B4D6349DA28}" dt="2023-11-06T20:17:10.367" v="701"/>
          <ac:graphicFrameMkLst>
            <pc:docMk/>
            <pc:sldMk cId="1718495527" sldId="279"/>
            <ac:graphicFrameMk id="3" creationId="{71279666-4A5E-0B1B-0754-B72657318EA4}"/>
          </ac:graphicFrameMkLst>
        </pc:graphicFrameChg>
        <pc:graphicFrameChg chg="add del mod">
          <ac:chgData name="David Golden" userId="f4bd70ff-c9f9-4205-981d-4091d6d3a34a" providerId="ADAL" clId="{2D0C3B0A-B426-44DD-ACC8-9B4D6349DA28}" dt="2023-11-06T20:03:16.715" v="580"/>
          <ac:graphicFrameMkLst>
            <pc:docMk/>
            <pc:sldMk cId="1718495527" sldId="279"/>
            <ac:graphicFrameMk id="3" creationId="{C2003279-26A3-3AF5-A631-35853516493A}"/>
          </ac:graphicFrameMkLst>
        </pc:graphicFrameChg>
        <pc:graphicFrameChg chg="add del mod">
          <ac:chgData name="David Golden" userId="f4bd70ff-c9f9-4205-981d-4091d6d3a34a" providerId="ADAL" clId="{2D0C3B0A-B426-44DD-ACC8-9B4D6349DA28}" dt="2023-11-06T20:22:33.940" v="736"/>
          <ac:graphicFrameMkLst>
            <pc:docMk/>
            <pc:sldMk cId="1718495527" sldId="279"/>
            <ac:graphicFrameMk id="9" creationId="{8A8DD5BA-98AF-95A0-26A6-C2840AAC9133}"/>
          </ac:graphicFrameMkLst>
        </pc:graphicFrameChg>
        <pc:picChg chg="add del">
          <ac:chgData name="David Golden" userId="f4bd70ff-c9f9-4205-981d-4091d6d3a34a" providerId="ADAL" clId="{2D0C3B0A-B426-44DD-ACC8-9B4D6349DA28}" dt="2023-11-06T20:17:16.195" v="703"/>
          <ac:picMkLst>
            <pc:docMk/>
            <pc:sldMk cId="1718495527" sldId="279"/>
            <ac:picMk id="4" creationId="{0D15980E-05E1-47EE-EB9C-9F89DB649579}"/>
          </ac:picMkLst>
        </pc:picChg>
        <pc:picChg chg="del">
          <ac:chgData name="David Golden" userId="f4bd70ff-c9f9-4205-981d-4091d6d3a34a" providerId="ADAL" clId="{2D0C3B0A-B426-44DD-ACC8-9B4D6349DA28}" dt="2023-11-06T19:40:00.786" v="548" actId="478"/>
          <ac:picMkLst>
            <pc:docMk/>
            <pc:sldMk cId="1718495527" sldId="279"/>
            <ac:picMk id="4" creationId="{B36E6B6B-EE13-39A2-B8DA-3BB2C334E959}"/>
          </ac:picMkLst>
        </pc:picChg>
        <pc:picChg chg="add del mod">
          <ac:chgData name="David Golden" userId="f4bd70ff-c9f9-4205-981d-4091d6d3a34a" providerId="ADAL" clId="{2D0C3B0A-B426-44DD-ACC8-9B4D6349DA28}" dt="2023-11-06T20:21:08.520" v="734" actId="478"/>
          <ac:picMkLst>
            <pc:docMk/>
            <pc:sldMk cId="1718495527" sldId="279"/>
            <ac:picMk id="5" creationId="{DC5CE08A-E56E-8ACF-66C9-2F43F64ABD1B}"/>
          </ac:picMkLst>
        </pc:picChg>
        <pc:picChg chg="add mod">
          <ac:chgData name="David Golden" userId="f4bd70ff-c9f9-4205-981d-4091d6d3a34a" providerId="ADAL" clId="{2D0C3B0A-B426-44DD-ACC8-9B4D6349DA28}" dt="2023-11-06T20:22:43.719" v="739" actId="1076"/>
          <ac:picMkLst>
            <pc:docMk/>
            <pc:sldMk cId="1718495527" sldId="279"/>
            <ac:picMk id="10" creationId="{82A382E5-371B-0A87-0DAB-A197C12D56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7A06D2-82BD-46AC-95EF-CB2298B2D860}" type="datetimeFigureOut">
              <a:rPr lang="en-US" smtClean="0"/>
              <a:pPr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55D7655-9CA7-4411-A521-1347A92F2F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Town of Avon</a:t>
            </a:r>
            <a:b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Rate Classification</a:t>
            </a:r>
            <a:b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Fiscal Year 2024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738665"/>
              </p:ext>
            </p:extLst>
          </p:nvPr>
        </p:nvGraphicFramePr>
        <p:xfrm>
          <a:off x="4000500" y="274638"/>
          <a:ext cx="1600200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325880" imgH="1360800" progId="Word.Picture.8">
                  <p:embed/>
                </p:oleObj>
              </mc:Choice>
              <mc:Fallback>
                <p:oleObj name="Picture" r:id="rId2" imgW="1325880" imgH="1360800" progId="Word.Picture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274638"/>
                        <a:ext cx="1600200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514600" y="3886200"/>
            <a:ext cx="434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b="1" dirty="0">
                <a:solidFill>
                  <a:srgbClr val="6964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Report to the</a:t>
            </a:r>
          </a:p>
          <a:p>
            <a:pPr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b="1" dirty="0">
                <a:solidFill>
                  <a:srgbClr val="6964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Avon Board of Selectmen</a:t>
            </a:r>
          </a:p>
          <a:p>
            <a:pPr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b="1" dirty="0">
                <a:solidFill>
                  <a:srgbClr val="6964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the</a:t>
            </a:r>
          </a:p>
          <a:p>
            <a:pPr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b="1" dirty="0">
                <a:solidFill>
                  <a:srgbClr val="6964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Avon Board of Assessors</a:t>
            </a:r>
          </a:p>
          <a:p>
            <a:pPr lvl="0" algn="ctr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1600" b="1" dirty="0">
                <a:solidFill>
                  <a:srgbClr val="69646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November 13, 2023</a:t>
            </a:r>
          </a:p>
        </p:txBody>
      </p:sp>
    </p:spTree>
    <p:extLst>
      <p:ext uri="{BB962C8B-B14F-4D97-AF65-F5344CB8AC3E}">
        <p14:creationId xmlns:p14="http://schemas.microsoft.com/office/powerpoint/2010/main" val="3269801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953000"/>
          </a:xfrm>
        </p:spPr>
        <p:txBody>
          <a:bodyPr>
            <a:normAutofit fontScale="70000" lnSpcReduction="20000"/>
          </a:bodyPr>
          <a:lstStyle/>
          <a:p>
            <a:pPr>
              <a:buClrTx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mechanism provides for the redistribution of the tax levy among residential property owners, solely within the Residential Class (Class 1). </a:t>
            </a:r>
          </a:p>
          <a:p>
            <a:pPr lvl="0">
              <a:buClrTx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Subtracting a standard dollar amount (a percentage of the average Class 1 value) from every qualifying owner-occupied residential property;</a:t>
            </a:r>
          </a:p>
          <a:p>
            <a:pPr lvl="0">
              <a:buClrTx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Recalculating the class 1 tax levy based on the new total of the Class 1 taxable value. The Class 1 tax levy must remain unchanged before and after this calculation.</a:t>
            </a:r>
          </a:p>
          <a:p>
            <a:pPr>
              <a:buClrTx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selected percentage to calculate the standard qualifying assessed value reduction can be from 0 to 20%.</a:t>
            </a:r>
          </a:p>
          <a:p>
            <a:pPr>
              <a:buClrTx/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Very few municipalities in the Commonwealth use the Residential Exemption,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generally large urban areas with a high number of income producing multi-family homes or resort communities with a high number of second (seasonal) homes. </a:t>
            </a:r>
          </a:p>
          <a:p>
            <a:pPr>
              <a:buClrTx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Town of Avon has very few multi-family income producing properties and virtually no second (seasonal) homes. The Board of Assessors would recommend that the Residential Exemption </a:t>
            </a: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adopted.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60B2C4-547B-A7E5-E927-49F6668C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Residential Exemption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6482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small commercial exemption of up to 10% may be granted to qualifying commercial (Class 3) properties if: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property is valued less than $1,000,000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the businesses occupying the property have 10 or fewer employees on average, in the last calendar year, as certified by the Commissioner of Employment &amp; Training;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building is fully occupied (no vacancies).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Any savings from this exemption are available only to commercial properties and the cost would be borne within the commercial (Class 3) and Industrial (Class 4)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very few communities granting the commercial exemption, typically those with a significant Commercial/Industrial base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small business community.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33810D-C8B8-6FFD-FD82-77B917A3B43C}"/>
              </a:ext>
            </a:extLst>
          </p:cNvPr>
          <p:cNvSpPr txBox="1">
            <a:spLocks/>
          </p:cNvSpPr>
          <p:nvPr/>
        </p:nvSpPr>
        <p:spPr>
          <a:xfrm>
            <a:off x="685800" y="274638"/>
            <a:ext cx="7772400" cy="7921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/>
              <a:t>Small Commercial Exemption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Small Commercial Exemption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724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Currently of the qualifying commercial properties in Avon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 have filed an application for the exemption for FY2023.</a:t>
            </a:r>
          </a:p>
          <a:p>
            <a:pPr lvl="1">
              <a:buClrTx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the maximum of 10% the potential total exemption amount for those properties would be $336,618 in value.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the reduction in value to those properties the commercial and industrial tax rate would increase of roughly five cents over the personal property rate which is not affected. 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Town of Avon has been granting a small commercial exemption of 10% for many years. The Chair of the Board of Assessors and the representative from RRG recommend that the Town continues to grant this exemption.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233C1E-073E-B21B-3D6A-543AB4128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314575"/>
            <a:ext cx="8915400" cy="222885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1B96D22-A584-F99C-59E0-431E4FDB6097}"/>
              </a:ext>
            </a:extLst>
          </p:cNvPr>
          <p:cNvSpPr txBox="1">
            <a:spLocks/>
          </p:cNvSpPr>
          <p:nvPr/>
        </p:nvSpPr>
        <p:spPr>
          <a:xfrm>
            <a:off x="685800" y="304800"/>
            <a:ext cx="77724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Inputs to Generate Options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1260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79C5-0F38-BDA8-01CF-AC3AA4834BC0}"/>
              </a:ext>
            </a:extLst>
          </p:cNvPr>
          <p:cNvSpPr txBox="1">
            <a:spLocks/>
          </p:cNvSpPr>
          <p:nvPr/>
        </p:nvSpPr>
        <p:spPr>
          <a:xfrm>
            <a:off x="685800" y="304800"/>
            <a:ext cx="77724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Options Table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6B27FA-45DB-84C2-52C8-46D7F8D8C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925" y="820737"/>
            <a:ext cx="5894149" cy="57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8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0B6C-E8F6-C567-B125-D2AA15099259}"/>
              </a:ext>
            </a:extLst>
          </p:cNvPr>
          <p:cNvSpPr txBox="1">
            <a:spLocks/>
          </p:cNvSpPr>
          <p:nvPr/>
        </p:nvSpPr>
        <p:spPr>
          <a:xfrm>
            <a:off x="685800" y="304800"/>
            <a:ext cx="7772400" cy="792162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Range of Options</a:t>
            </a:r>
            <a:endParaRPr lang="en-US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A382E5-371B-0A87-0DAB-A197C12D5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669" y="894479"/>
            <a:ext cx="3776662" cy="569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9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Final Statement of the Board of Assessors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The Board of Assessors is responsible to provide the Board of Selectmen the information they need to make an informed choice.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The Board of Assessors recommends a factor of 1.42.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By choosing one of this factor, the tax rate increases by $0.42 (from $13.62 in FY23 to $14.04 in FY24) for Residential and $0.84 (from $27.00 in FY23 </a:t>
            </a:r>
            <a:r>
              <a:rPr lang="en-US" sz="1800"/>
              <a:t>to $27.84 </a:t>
            </a:r>
            <a:r>
              <a:rPr lang="en-US" sz="1800" dirty="0"/>
              <a:t>in FY24) for Commercial and Industrial.</a:t>
            </a:r>
          </a:p>
          <a:p>
            <a:pPr marL="0" indent="0">
              <a:buClrTx/>
              <a:buNone/>
            </a:pPr>
            <a:endParaRPr lang="en-US" sz="18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>THANK  YOU!... 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12493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1"/>
            <a:ext cx="8229600" cy="4190999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Board of Selectmen determines the allocation of the local tax burden to be borne by the four classes of property for Fiscal Year 2024. 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Selectmen must adopt a residential factor which is used to determine the percentage of the tax levy to apply to each class of real and personal property. 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Board of Assessors applies these percentages to the individual property classes (M.G.L. Chapter 40, section 56). 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Selectmen must also vote to adopt or reject an exemption for: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Residential properties (Residential Exemption)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Commercial properties (Small Commercial Exemption) 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Space properties (Open Space Discount)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Assessors are to provide the Selectmen with all relevant information, and to discuss the fiscal effect of possible alternatives.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848600" cy="350520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total Taxable Value for FY2024 is $1,147,498,063. Below is a breakdown of valuations by class for the last three years. </a:t>
            </a:r>
          </a:p>
          <a:p>
            <a:pPr marL="0" indent="0">
              <a:buClrTx/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marL="0" indent="0">
              <a:buClrTx/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0F0EA7B-B65B-965A-AC8E-E76FED4AE870}"/>
              </a:ext>
            </a:extLst>
          </p:cNvPr>
          <p:cNvSpPr txBox="1">
            <a:spLocks/>
          </p:cNvSpPr>
          <p:nvPr/>
        </p:nvSpPr>
        <p:spPr>
          <a:xfrm>
            <a:off x="952500" y="228600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Assessed Value for Fiscal Year 2024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AAED7E3-0373-6D75-E0D1-16B9A79EF6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401" y="2752725"/>
            <a:ext cx="6119198" cy="1352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Assessed Value for Fiscal Year 2024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38862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Residential values have stabilized. This stems from a slow down in new construction and renovations, as well as shifting market demand for housing.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Commercial values have been stable for 3 years.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Industrial values have stabilized.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 Property Values increased slightly. This is largely due to booms in personal property growth for centrally valued telecom companies and public utilities.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Taxable Levy FY2024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267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Amount to be Raised by Town Meeting Votes:		$31,975,583.70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Cherry Sheet Offsets:			$     951,404.00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State and County Cherry Sheet Charges:  	$     744,663.00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Overlay:				                	$         6,000.00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Amount to be Raised:				$33,677,650.70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Receipts: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Cherry Sheet Receipts:			$   6,057,391.00 	Local Receipts:			  	$   2,913,695.00 	Other Available Funds:		  	$   2,256,321.00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Estimated Receipts:	                                          	$11,227,407.70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FY2024 Real and Personal Property Tax Levy:		$22,450,243.00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Rate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illustration purposes only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**, the Uniform Tax Rate for the Town of Avon for FY2024 would be: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$22,450,243/$1,147,498,063 = 0.01956</a:t>
            </a:r>
          </a:p>
          <a:p>
            <a:pPr marL="320040" lvl="1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 OR</a:t>
            </a:r>
          </a:p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$19.56 per thousand dollars of assessed valuation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Residential Factor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672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 law permits the town to adopt a residential factor less than 1, which would have the effect of increasing the commercial, industrial, and personal property tax rates and decreasing the residential tax rate.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DOR also determines the minimum residential factor as outlined in M.G.L. Chapter 200. This year’s calculation has determined the Town of Avon’s minimum residential factor to be 66.36%.</a:t>
            </a:r>
          </a:p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Board of Selectmen is responsible to choose the Residential Factor the town will use each fiscal year.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Allowable Tax Shift for FY22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648200"/>
          </a:xfrm>
        </p:spPr>
        <p:txBody>
          <a:bodyPr>
            <a:noAutofit/>
          </a:bodyPr>
          <a:lstStyle/>
          <a:p>
            <a:r>
              <a:rPr lang="en-US" sz="1800" dirty="0"/>
              <a:t>The Town of Avon has traditionally chosen a factor less than one.</a:t>
            </a:r>
            <a:endParaRPr lang="en-US" b="1" dirty="0"/>
          </a:p>
          <a:p>
            <a:pPr marL="2240280" lvl="8" indent="0">
              <a:buNone/>
            </a:pPr>
            <a:endParaRPr lang="en-US" b="1" dirty="0"/>
          </a:p>
          <a:p>
            <a:pPr marL="2240280" lvl="8" indent="0">
              <a:buNone/>
            </a:pPr>
            <a:r>
              <a:rPr lang="en-US" b="1" dirty="0"/>
              <a:t>FY 2024*	71.74%</a:t>
            </a:r>
          </a:p>
          <a:p>
            <a:pPr marL="2240280" lvl="8" indent="0">
              <a:buNone/>
            </a:pPr>
            <a:r>
              <a:rPr lang="en-US" sz="1600" dirty="0"/>
              <a:t>FY 2023	71.65%</a:t>
            </a:r>
          </a:p>
          <a:p>
            <a:pPr marL="2240280" lvl="8" indent="0">
              <a:buNone/>
            </a:pPr>
            <a:r>
              <a:rPr lang="en-US" sz="1600" dirty="0"/>
              <a:t>FY 2022	73.02%</a:t>
            </a:r>
          </a:p>
          <a:p>
            <a:pPr marL="2240280" lvl="8" indent="0">
              <a:buNone/>
            </a:pPr>
            <a:r>
              <a:rPr lang="en-US" sz="1600" dirty="0"/>
              <a:t>FY 2021	71.70%</a:t>
            </a:r>
          </a:p>
          <a:p>
            <a:pPr marL="2240280" lvl="8" indent="0">
              <a:buNone/>
            </a:pPr>
            <a:r>
              <a:rPr lang="en-US" sz="1600" dirty="0"/>
              <a:t>FY 2020	72.70%</a:t>
            </a:r>
          </a:p>
          <a:p>
            <a:pPr marL="2240280" lvl="8" indent="0">
              <a:buNone/>
            </a:pPr>
            <a:r>
              <a:rPr lang="en-US" sz="1600" dirty="0"/>
              <a:t>FY 2019	71.80%</a:t>
            </a:r>
          </a:p>
          <a:p>
            <a:pPr marL="2240280" lvl="8" indent="0">
              <a:buNone/>
            </a:pPr>
            <a:r>
              <a:rPr lang="en-US" sz="1600" dirty="0"/>
              <a:t>FY 2018	72.00%</a:t>
            </a:r>
          </a:p>
          <a:p>
            <a:pPr marL="2240280" lvl="8" indent="0">
              <a:buNone/>
            </a:pPr>
            <a:r>
              <a:rPr lang="en-US" sz="1600" dirty="0"/>
              <a:t>FY 2017	69.30%</a:t>
            </a:r>
          </a:p>
          <a:p>
            <a:pPr marL="2240280" lvl="8" indent="0">
              <a:buNone/>
            </a:pPr>
            <a:r>
              <a:rPr lang="en-US" sz="1600" dirty="0"/>
              <a:t>FY 2016	68.60%</a:t>
            </a:r>
          </a:p>
          <a:p>
            <a:pPr marL="2240280" lvl="8" indent="0">
              <a:buNone/>
            </a:pPr>
            <a:r>
              <a:rPr lang="en-US" sz="1600" dirty="0"/>
              <a:t>FY 2015	68.00%</a:t>
            </a:r>
          </a:p>
          <a:p>
            <a:pPr marL="2240280" lvl="8" indent="0">
              <a:buNone/>
            </a:pPr>
            <a:r>
              <a:rPr lang="en-US" sz="1600" dirty="0"/>
              <a:t>FY 2014	67.50%</a:t>
            </a:r>
          </a:p>
          <a:p>
            <a:pPr marL="2240280" lvl="8" indent="0">
              <a:buNone/>
            </a:pPr>
            <a:endParaRPr lang="en-US" sz="1600" dirty="0"/>
          </a:p>
          <a:p>
            <a:pPr marL="0" lvl="8" indent="0">
              <a:buNone/>
            </a:pPr>
            <a:r>
              <a:rPr lang="en-US" sz="1200" i="1" dirty="0"/>
              <a:t>*Based on the forthcoming recommendation from the Board of Assessors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1816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Town of Avon at this time has no land that has been classified as open space. Therefore, the Board need not take any action on this question.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85F0402-1974-1A93-BC46-0D6C7EC9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Open Space Exemption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19306</TotalTime>
  <Words>1156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Franklin Gothic Book</vt:lpstr>
      <vt:lpstr>Perpetua</vt:lpstr>
      <vt:lpstr>Wingdings 2</vt:lpstr>
      <vt:lpstr>Equity</vt:lpstr>
      <vt:lpstr>Picture</vt:lpstr>
      <vt:lpstr>PowerPoint Presentation</vt:lpstr>
      <vt:lpstr>Introduction</vt:lpstr>
      <vt:lpstr>PowerPoint Presentation</vt:lpstr>
      <vt:lpstr>Total Assessed Value for Fiscal Year 2024</vt:lpstr>
      <vt:lpstr>Taxable Levy FY2024</vt:lpstr>
      <vt:lpstr>Tax Rate </vt:lpstr>
      <vt:lpstr>Residential Factor</vt:lpstr>
      <vt:lpstr>Allowable Tax Shift for FY22 </vt:lpstr>
      <vt:lpstr>Open Space Exemption</vt:lpstr>
      <vt:lpstr>Residential Exemption</vt:lpstr>
      <vt:lpstr>PowerPoint Presentation</vt:lpstr>
      <vt:lpstr>Small Commercial Exemption</vt:lpstr>
      <vt:lpstr>PowerPoint Presentation</vt:lpstr>
      <vt:lpstr>PowerPoint Presentation</vt:lpstr>
      <vt:lpstr>PowerPoint Presentation</vt:lpstr>
      <vt:lpstr> Final Statement of the Board of Assessors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Avon Tax Rate Classification Fiscal Year 2015</dc:title>
  <dc:creator>Marjorie Malone</dc:creator>
  <cp:lastModifiedBy>David Golden</cp:lastModifiedBy>
  <cp:revision>104</cp:revision>
  <cp:lastPrinted>2023-10-30T18:06:49Z</cp:lastPrinted>
  <dcterms:created xsi:type="dcterms:W3CDTF">2014-10-01T18:04:51Z</dcterms:created>
  <dcterms:modified xsi:type="dcterms:W3CDTF">2023-11-06T20:22:54Z</dcterms:modified>
</cp:coreProperties>
</file>