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2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0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0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2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9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2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8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5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1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7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7" name="Picture 6" descr="A fountain surrounded by flowers and flags&#10;&#10;Description automatically generated with medium confidence">
            <a:extLst>
              <a:ext uri="{FF2B5EF4-FFF2-40B4-BE49-F238E27FC236}">
                <a16:creationId xmlns:a16="http://schemas.microsoft.com/office/drawing/2014/main" id="{41669F92-C753-4258-B322-0BA4B1CCD2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3" r="-1" b="-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B34145-7B28-4439-9D50-D42A41B9C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Demarco park</a:t>
            </a:r>
            <a:br>
              <a:rPr lang="en-US" dirty="0"/>
            </a:br>
            <a:r>
              <a:rPr lang="en-US" dirty="0"/>
              <a:t>Article 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DC7BA-E804-40E9-9277-C6CCCD8F2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</a:pPr>
            <a:endParaRPr lang="en-US" sz="3200" b="1" dirty="0"/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11" name="Picture 10" descr="A close-up of a coin&#10;&#10;Description automatically generated with medium confidence">
            <a:extLst>
              <a:ext uri="{FF2B5EF4-FFF2-40B4-BE49-F238E27FC236}">
                <a16:creationId xmlns:a16="http://schemas.microsoft.com/office/drawing/2014/main" id="{2008F2D0-4AD4-4BB3-A2D5-A2F0AABB3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0" y="161803"/>
            <a:ext cx="1076190" cy="1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26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azebo with a flag&#10;&#10;Description automatically generated with medium confidence">
            <a:extLst>
              <a:ext uri="{FF2B5EF4-FFF2-40B4-BE49-F238E27FC236}">
                <a16:creationId xmlns:a16="http://schemas.microsoft.com/office/drawing/2014/main" id="{29B03557-87F1-74C9-C511-D76A7CBD8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730"/>
            <a:ext cx="12192000" cy="812861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65D60E-E144-605A-44D0-69FE2A4A1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954C2-2710-141C-44D6-D8855806A728}"/>
              </a:ext>
            </a:extLst>
          </p:cNvPr>
          <p:cNvSpPr txBox="1"/>
          <p:nvPr/>
        </p:nvSpPr>
        <p:spPr>
          <a:xfrm>
            <a:off x="1001486" y="2099388"/>
            <a:ext cx="9293290" cy="1173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Former Lutheran Home for Children (1907 -1950)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Temporary Avon School during 1952-1954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Town purchased in 1997 for $654,500</a:t>
            </a:r>
          </a:p>
        </p:txBody>
      </p:sp>
    </p:spTree>
    <p:extLst>
      <p:ext uri="{BB962C8B-B14F-4D97-AF65-F5344CB8AC3E}">
        <p14:creationId xmlns:p14="http://schemas.microsoft.com/office/powerpoint/2010/main" val="3639009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azebo with a flag&#10;&#10;Description automatically generated with medium confidence">
            <a:extLst>
              <a:ext uri="{FF2B5EF4-FFF2-40B4-BE49-F238E27FC236}">
                <a16:creationId xmlns:a16="http://schemas.microsoft.com/office/drawing/2014/main" id="{29B03557-87F1-74C9-C511-D76A7CBD8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730"/>
            <a:ext cx="12192000" cy="812861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65D60E-E144-605A-44D0-69FE2A4A1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954C2-2710-141C-44D6-D8855806A728}"/>
              </a:ext>
            </a:extLst>
          </p:cNvPr>
          <p:cNvSpPr txBox="1"/>
          <p:nvPr/>
        </p:nvSpPr>
        <p:spPr>
          <a:xfrm>
            <a:off x="1001486" y="2099388"/>
            <a:ext cx="9293290" cy="157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Approximately 24 Acres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Dedicated in 2004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Summer Concert and Civic Association Events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Trail Project (approximate .3 miles), re-dedicated in 2013 after Eagle Scout Project</a:t>
            </a:r>
          </a:p>
        </p:txBody>
      </p:sp>
    </p:spTree>
    <p:extLst>
      <p:ext uri="{BB962C8B-B14F-4D97-AF65-F5344CB8AC3E}">
        <p14:creationId xmlns:p14="http://schemas.microsoft.com/office/powerpoint/2010/main" val="258816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3071-8B7E-EE42-5AD2-92BEB77D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Plan (Phase 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93BFB-C751-F1B1-4D47-EEDB29080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659423"/>
          </a:xfrm>
        </p:spPr>
        <p:txBody>
          <a:bodyPr>
            <a:normAutofit fontScale="40000" lnSpcReduction="2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Regrading and expansion of the parking area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Creation of a </a:t>
            </a:r>
            <a:r>
              <a:rPr lang="en-US" sz="45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driveable</a:t>
            </a:r>
            <a:r>
              <a:rPr lang="en-US" sz="4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path up to the pavilions from the parking area for event service and emergency access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Tree removals, regrading, and resurfacing to provide fully accessible walkways throughout the park as well as a loop for emergency access and/or event parking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Widening of existing entry points to allow two-way access at the main gate and a one way exit at the opposite end of the park for events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Removal and reinstallation of the "donor ring" at the fountain, including a retaining wall on the low side to bring the plaza into MAAB compliance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Relocation of the existing gazebo, benches, and picnic tables to facilitate accessibility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4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Installation of a new band pavilion to better serve the Town's summer concert series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4A8191CB-9CF1-B4AC-A9E0-746F72012F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712051"/>
            <a:ext cx="5441429" cy="4780824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1389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3071-8B7E-EE42-5AD2-92BEB77D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Plan (Phase 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93BFB-C751-F1B1-4D47-EEDB290805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Regrading and expansion of the trail system in the </a:t>
            </a: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back and connecting to the current bike system on E. High Street.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10’FT wide trail system looping around.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Reconstructed Trails: 3,064 LF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New Trails: 970 LF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7ABEA-F9AE-D437-6371-A491577272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38900" y="1929384"/>
            <a:ext cx="4648200" cy="4719411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9191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8B88D-05E3-9DA0-12AC-067571B6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Design/Grants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3CD05-DCD9-919D-32E5-A95ACEB68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10126054" cy="4251960"/>
          </a:xfrm>
        </p:spPr>
        <p:txBody>
          <a:bodyPr/>
          <a:lstStyle/>
          <a:p>
            <a:r>
              <a:rPr lang="en-US" dirty="0"/>
              <a:t>OCPC did report in 2020 to review potential uses/needs</a:t>
            </a:r>
          </a:p>
          <a:p>
            <a:r>
              <a:rPr lang="en-US" dirty="0"/>
              <a:t>Town hired architect to review/design </a:t>
            </a:r>
          </a:p>
          <a:p>
            <a:r>
              <a:rPr lang="en-US" dirty="0"/>
              <a:t>Multi-generational/accessible design</a:t>
            </a:r>
          </a:p>
          <a:p>
            <a:r>
              <a:rPr lang="en-US" dirty="0"/>
              <a:t>Various public meetings on layout</a:t>
            </a:r>
          </a:p>
          <a:p>
            <a:r>
              <a:rPr lang="en-US" dirty="0"/>
              <a:t>If grants not successful, town ready to implement Phase I in a scaled down scope.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7456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293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Symbol</vt:lpstr>
      <vt:lpstr>The Hand Bold</vt:lpstr>
      <vt:lpstr>The Serif Hand Black</vt:lpstr>
      <vt:lpstr>SketchyVTI</vt:lpstr>
      <vt:lpstr>Demarco park Article 19</vt:lpstr>
      <vt:lpstr>History</vt:lpstr>
      <vt:lpstr>History</vt:lpstr>
      <vt:lpstr>Capital Plan (Phase I)</vt:lpstr>
      <vt:lpstr>Capital Plan (Phase II)</vt:lpstr>
      <vt:lpstr>Design/Grants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Demarco park Public Meeting</dc:title>
  <dc:creator>Gregory Enos</dc:creator>
  <cp:lastModifiedBy>Gregory Enos</cp:lastModifiedBy>
  <cp:revision>2</cp:revision>
  <dcterms:created xsi:type="dcterms:W3CDTF">2021-09-30T20:33:00Z</dcterms:created>
  <dcterms:modified xsi:type="dcterms:W3CDTF">2022-05-02T17:40:08Z</dcterms:modified>
</cp:coreProperties>
</file>